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5"/>
  </p:normalViewPr>
  <p:slideViewPr>
    <p:cSldViewPr>
      <p:cViewPr varScale="1">
        <p:scale>
          <a:sx n="132" d="100"/>
          <a:sy n="132" d="100"/>
        </p:scale>
        <p:origin x="848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8222" y="1879605"/>
            <a:ext cx="9816955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F6B6EB74-CB14-4A41-99D0-4C83CC2ED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3175"/>
            <a:ext cx="10680700" cy="75565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032500" y="3263905"/>
            <a:ext cx="422189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2400" b="1" spc="-5" dirty="0">
                <a:solidFill>
                  <a:srgbClr val="FFFFFF"/>
                </a:solidFill>
                <a:latin typeface="Myriad Pro" panose="020B0503030403020204" pitchFamily="34" charset="0"/>
                <a:cs typeface="Handel Becker Bold"/>
              </a:rPr>
              <a:t>Title</a:t>
            </a:r>
            <a:endParaRPr sz="2400" dirty="0">
              <a:latin typeface="Myriad Pro" panose="020B0503030403020204" pitchFamily="34" charset="0"/>
              <a:cs typeface="Handel Becker Bold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B50BC5-A6A0-6147-B99F-12CE09974A03}"/>
              </a:ext>
            </a:extLst>
          </p:cNvPr>
          <p:cNvSpPr txBox="1"/>
          <p:nvPr/>
        </p:nvSpPr>
        <p:spPr>
          <a:xfrm>
            <a:off x="4889500" y="2028825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5600" dirty="0">
                <a:solidFill>
                  <a:schemeClr val="bg1"/>
                </a:solidFill>
                <a:latin typeface="Myriad Pro" panose="020B0503030403020204" pitchFamily="34" charset="0"/>
              </a:rPr>
              <a:t>Head</a:t>
            </a:r>
            <a:endParaRPr lang="en-US" sz="56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2819633-3B23-E34F-B865-1D707754D366}"/>
              </a:ext>
            </a:extLst>
          </p:cNvPr>
          <p:cNvSpPr txBox="1"/>
          <p:nvPr/>
        </p:nvSpPr>
        <p:spPr>
          <a:xfrm>
            <a:off x="4356100" y="5610225"/>
            <a:ext cx="6019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dirty="0">
                <a:solidFill>
                  <a:schemeClr val="bg1"/>
                </a:solidFill>
                <a:latin typeface="Myriad Pro" panose="020B0503030403020204" pitchFamily="34" charset="0"/>
              </a:rPr>
              <a:t>Details</a:t>
            </a:r>
            <a:endParaRPr lang="en-US" sz="15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5C49E7-4013-414B-AF27-A83DF5E4D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3175"/>
            <a:ext cx="10680700" cy="75565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5B50BC5-A6A0-6147-B99F-12CE09974A03}"/>
              </a:ext>
            </a:extLst>
          </p:cNvPr>
          <p:cNvSpPr txBox="1"/>
          <p:nvPr/>
        </p:nvSpPr>
        <p:spPr>
          <a:xfrm>
            <a:off x="4889500" y="2028825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5600" dirty="0">
                <a:solidFill>
                  <a:schemeClr val="bg1"/>
                </a:solidFill>
                <a:latin typeface="Myriad Pro" panose="020B0503030403020204" pitchFamily="34" charset="0"/>
              </a:rPr>
              <a:t>Head</a:t>
            </a:r>
            <a:endParaRPr lang="en-US" sz="56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84367D8A-27AD-8443-89F4-687F8320B66D}"/>
              </a:ext>
            </a:extLst>
          </p:cNvPr>
          <p:cNvSpPr txBox="1"/>
          <p:nvPr/>
        </p:nvSpPr>
        <p:spPr>
          <a:xfrm>
            <a:off x="6032500" y="3263905"/>
            <a:ext cx="422189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2400" b="1" spc="-5" dirty="0">
                <a:solidFill>
                  <a:srgbClr val="FFFFFF"/>
                </a:solidFill>
                <a:latin typeface="Myriad Pro" panose="020B0503030403020204" pitchFamily="34" charset="0"/>
                <a:cs typeface="Handel Becker Bold"/>
              </a:rPr>
              <a:t>Title</a:t>
            </a:r>
            <a:endParaRPr sz="2400" dirty="0">
              <a:latin typeface="Myriad Pro" panose="020B0503030403020204" pitchFamily="34" charset="0"/>
              <a:cs typeface="Handel Becker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B065B4-4F03-454A-854C-D2815003FFBC}"/>
              </a:ext>
            </a:extLst>
          </p:cNvPr>
          <p:cNvSpPr txBox="1"/>
          <p:nvPr/>
        </p:nvSpPr>
        <p:spPr>
          <a:xfrm>
            <a:off x="4356100" y="5610225"/>
            <a:ext cx="6019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dirty="0">
                <a:solidFill>
                  <a:schemeClr val="bg1"/>
                </a:solidFill>
                <a:latin typeface="Myriad Pro" panose="020B0503030403020204" pitchFamily="34" charset="0"/>
              </a:rPr>
              <a:t>Details</a:t>
            </a:r>
            <a:endParaRPr lang="en-US" sz="15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985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6</Words>
  <Application>Microsoft Macintosh PowerPoint</Application>
  <PresentationFormat>Custom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Handel Becker Bold</vt:lpstr>
      <vt:lpstr>Myriad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Jonathan Stephenson</cp:lastModifiedBy>
  <cp:revision>2</cp:revision>
  <dcterms:created xsi:type="dcterms:W3CDTF">2019-03-05T10:36:02Z</dcterms:created>
  <dcterms:modified xsi:type="dcterms:W3CDTF">2019-03-05T12:58:07Z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2019-03-05T00:00:00Z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2019-03-05T00:00:00Z</vt:filetime>
  </property>
</Properties>
</file>